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88cfd695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88cfd69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92f5f7bc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92f5f7bc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92f5f7bc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92f5f7bc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88cfd69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88cfd69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681c216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681c216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681c216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681c216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681c216b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681c216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681c216b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681c216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681c216b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681c216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92f5f7b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92f5f7b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92f5f7bc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92f5f7bc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3969507" y="1403494"/>
            <a:ext cx="44886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ECEN 403</a:t>
            </a:r>
            <a:endParaRPr/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1376300" y="2506000"/>
            <a:ext cx="7081800" cy="17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GAN Assisted Map Reconstruction for first responders using Sensor Fusion: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Christian Jeardoe, Quinn LeBoeuf</a:t>
            </a:r>
            <a:endParaRPr sz="2500">
              <a:solidFill>
                <a:schemeClr val="lt1"/>
              </a:solidFill>
            </a:endParaRPr>
          </a:p>
          <a:p>
            <a:pPr indent="0" lvl="0" marL="0" marR="2402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Kyle Smejkal, Rufus Tadpatri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50" y="434825"/>
            <a:ext cx="3525875" cy="6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and Validation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88" y="1389575"/>
            <a:ext cx="6949624" cy="35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0295"/>
            <a:ext cx="8839198" cy="27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</a:t>
            </a:r>
            <a:r>
              <a:rPr lang="en"/>
              <a:t> Summary</a:t>
            </a:r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04800" y="1536950"/>
            <a:ext cx="5275500" cy="384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  <a:p>
            <a:pPr indent="-33575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700"/>
              <a:t>Emergency</a:t>
            </a:r>
            <a:r>
              <a:rPr lang="en" sz="2700"/>
              <a:t> situations often require first responders to delve into dangerous environments with minimal information.</a:t>
            </a:r>
            <a:endParaRPr sz="2700"/>
          </a:p>
          <a:p>
            <a:pPr indent="-33575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700"/>
              <a:t>Fires, gas leaks, atmospheric hypoxia, and radioactivity are examples of hazards in various </a:t>
            </a:r>
            <a:r>
              <a:rPr lang="en" sz="2700"/>
              <a:t>environments</a:t>
            </a:r>
            <a:endParaRPr sz="2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Our GAN model will:</a:t>
            </a:r>
            <a:endParaRPr/>
          </a:p>
          <a:p>
            <a:pPr indent="-33575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700"/>
              <a:t>Receive</a:t>
            </a:r>
            <a:r>
              <a:rPr lang="en" sz="2700"/>
              <a:t> various sensor data which include:</a:t>
            </a:r>
            <a:endParaRPr sz="2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700"/>
              <a:t>-ultrasonic -infrared -RGB -kinect</a:t>
            </a:r>
            <a:endParaRPr sz="2700"/>
          </a:p>
          <a:p>
            <a:pPr indent="-335756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700"/>
              <a:t>Develop 3D point clouds from individual sensor data which will be fused for 3D </a:t>
            </a:r>
            <a:r>
              <a:rPr lang="en" sz="2700"/>
              <a:t>environment</a:t>
            </a:r>
            <a:r>
              <a:rPr lang="en" sz="2700"/>
              <a:t> model development</a:t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875" y="1536958"/>
            <a:ext cx="3106500" cy="31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Generative </a:t>
            </a:r>
            <a:r>
              <a:rPr lang="en" sz="2500"/>
              <a:t>Adversarial</a:t>
            </a:r>
            <a:r>
              <a:rPr lang="en" sz="2500"/>
              <a:t> Network (GAN) Model</a:t>
            </a:r>
            <a:endParaRPr sz="2500"/>
          </a:p>
          <a:p>
            <a:pPr indent="-346075" lvl="0" marL="457200" rtl="0" algn="l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000"/>
              <a:t>A GAN is a specific type of machine learning model where in two neural networks will compete with each other in a zero-sum game framework to become more accurate in their task.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000"/>
              <a:t>Generator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000"/>
              <a:t>The neural network responsible for creating new data based on the training data set, with the goal of convincing the discriminator it is “real” data.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000"/>
              <a:t>Discriminator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000"/>
              <a:t>The neural network responsible for </a:t>
            </a:r>
            <a:r>
              <a:rPr lang="en" sz="2000"/>
              <a:t>determining if the data it is receiving is “real” data or artificially created data by the generator.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Kinect (RGB/IR Depth) Sensor Subsystem</a:t>
            </a:r>
            <a:endParaRPr/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Microsoft Kinect</a:t>
            </a:r>
            <a:endParaRPr sz="25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Kinect sensor is made up of both an RGB sensor and IR projector/depth sensor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GAN model reconstruction and upscaling</a:t>
            </a:r>
            <a:endParaRPr sz="25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GAN model for this specific sensor will focus on </a:t>
            </a:r>
            <a:r>
              <a:rPr lang="en" sz="2000"/>
              <a:t>reconstructing</a:t>
            </a:r>
            <a:r>
              <a:rPr lang="en" sz="2000"/>
              <a:t> low quality/missing sensor inputs and </a:t>
            </a:r>
            <a:r>
              <a:rPr lang="en" sz="2000"/>
              <a:t>upscaling</a:t>
            </a:r>
            <a:r>
              <a:rPr lang="en" sz="2000"/>
              <a:t> the resulting point cloud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-113150" y="823658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Subsystem</a:t>
            </a:r>
            <a:endParaRPr/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521675" y="1536950"/>
            <a:ext cx="5446200" cy="349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Ultrasonic Sensor Data Collection and Controller</a:t>
            </a:r>
            <a:endParaRPr sz="25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Rapid data retrieval and concurrent GAN processing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/>
              <a:t>GAN Model for 3D Cloud Point Generation from Sensor Data</a:t>
            </a:r>
            <a:endParaRPr sz="22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Distance measurements are used to create accurate base dimensions for an enclosed space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Challenges: </a:t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000"/>
              <a:t>Object vs. Wall/Surface Identification</a:t>
            </a:r>
            <a:endParaRPr sz="2000"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875" y="3417850"/>
            <a:ext cx="33813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5694875" y="4594550"/>
            <a:ext cx="3062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https://osoyoo.com/2018/09/18/micro-bit-lesson-using-the-ultrasonic-module/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950" y="1426350"/>
            <a:ext cx="2802025" cy="1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/>
        </p:nvSpPr>
        <p:spPr>
          <a:xfrm>
            <a:off x="6117313" y="3074600"/>
            <a:ext cx="2865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https://www.researchgate.net/figure/Point-cloud-of-the-3D-model-of-the-empty-room-seen-from-a-corner-of-the-room_fig10_381531950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Sensor Subsystem</a:t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457200" y="1536950"/>
            <a:ext cx="41148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RGB Camera</a:t>
            </a:r>
            <a:endParaRPr sz="25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Camera will plug directly into laptop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Model will run using data in realtime</a:t>
            </a:r>
            <a:endParaRPr sz="2000"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00" y="3199350"/>
            <a:ext cx="5174199" cy="17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4572000" y="1536950"/>
            <a:ext cx="41148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GAN Model Generation</a:t>
            </a:r>
            <a:endParaRPr sz="25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RGB Data will be preprocessed through the model to convert images into point clouds</a:t>
            </a:r>
            <a:endParaRPr sz="2500"/>
          </a:p>
        </p:txBody>
      </p:sp>
      <p:sp>
        <p:nvSpPr>
          <p:cNvPr id="95" name="Google Shape;95;p13"/>
          <p:cNvSpPr txBox="1"/>
          <p:nvPr/>
        </p:nvSpPr>
        <p:spPr>
          <a:xfrm>
            <a:off x="0" y="4804800"/>
            <a:ext cx="724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from: https://weiyao1996.github.io/files/publications/BMVC_2022.pdf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Infrared Sensor Subsystem</a:t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Infrared Sensor</a:t>
            </a:r>
            <a:endParaRPr sz="24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Thermal imaging and depth information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Sensor will connect to computer through </a:t>
            </a:r>
            <a:r>
              <a:rPr lang="en" sz="2000"/>
              <a:t>arduino</a:t>
            </a:r>
            <a:r>
              <a:rPr lang="en" sz="2000"/>
              <a:t> microcontroller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GAN Model</a:t>
            </a:r>
            <a:endParaRPr sz="24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Runs on external computer using IR images to create a 3D point cloud of environment</a:t>
            </a:r>
            <a:endParaRPr sz="2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382" y="3426150"/>
            <a:ext cx="3563425" cy="1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Integration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57200" y="1536950"/>
            <a:ext cx="5371200" cy="34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- Deliverable: Four trained GAN models that convert data into a 3D point clouds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-All four point clouds will be integrated together into a unified 3D digital-twin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-The robot will have all four sensors mounted to it and will have the ability to output an identical image regardless of the sensor being used</a:t>
            </a:r>
            <a:endParaRPr sz="2400"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5483" r="0" t="0"/>
          <a:stretch/>
        </p:blipFill>
        <p:spPr>
          <a:xfrm>
            <a:off x="5828400" y="1840275"/>
            <a:ext cx="2935148" cy="26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Integration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1520608"/>
            <a:ext cx="57245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